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 (MS) Bold" charset="1" panose="020F0702030404030204"/>
      <p:regular r:id="rId19"/>
    </p:embeddedFont>
    <p:embeddedFont>
      <p:font typeface="Calibri (MS)" charset="1" panose="020F0502020204030204"/>
      <p:regular r:id="rId20"/>
    </p:embeddedFont>
    <p:embeddedFont>
      <p:font typeface="Calibri (MS) Light" charset="1" panose="020F0302020204030204"/>
      <p:regular r:id="rId22"/>
    </p:embeddedFont>
    <p:embeddedFont>
      <p:font typeface="Arial Bold" charset="1" panose="020B0802020202020204"/>
      <p:regular r:id="rId23"/>
    </p:embeddedFont>
    <p:embeddedFont>
      <p:font typeface="Arial" charset="1" panose="020B0502020202020204"/>
      <p:regular r:id="rId24"/>
    </p:embeddedFont>
    <p:embeddedFont>
      <p:font typeface="Arial Italics" charset="1" panose="020B050202020209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Title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35886" y="11152414"/>
            <a:ext cx="3569757" cy="2264566"/>
            <a:chOff x="0" y="0"/>
            <a:chExt cx="4759676" cy="3019422"/>
          </a:xfrm>
        </p:grpSpPr>
        <p:sp>
          <p:nvSpPr>
            <p:cNvPr name="Freeform 5" id="5" descr="night sky with mountains far away on the horizon"/>
            <p:cNvSpPr/>
            <p:nvPr/>
          </p:nvSpPr>
          <p:spPr>
            <a:xfrm flipH="false" flipV="false" rot="0">
              <a:off x="0" y="0"/>
              <a:ext cx="4759706" cy="3019425"/>
            </a:xfrm>
            <a:custGeom>
              <a:avLst/>
              <a:gdLst/>
              <a:ahLst/>
              <a:cxnLst/>
              <a:rect r="r" b="b" t="t" l="l"/>
              <a:pathLst>
                <a:path h="3019425" w="4759706">
                  <a:moveTo>
                    <a:pt x="0" y="0"/>
                  </a:moveTo>
                  <a:lnTo>
                    <a:pt x="4759706" y="0"/>
                  </a:lnTo>
                  <a:lnTo>
                    <a:pt x="4759706" y="3019425"/>
                  </a:lnTo>
                  <a:lnTo>
                    <a:pt x="0" y="3019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0" t="0" r="-128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43598" y="2465614"/>
            <a:ext cx="10796589" cy="3706586"/>
            <a:chOff x="0" y="0"/>
            <a:chExt cx="14395452" cy="4942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95452" cy="4942114"/>
            </a:xfrm>
            <a:custGeom>
              <a:avLst/>
              <a:gdLst/>
              <a:ahLst/>
              <a:cxnLst/>
              <a:rect r="r" b="b" t="t" l="l"/>
              <a:pathLst>
                <a:path h="4942114" w="14395452">
                  <a:moveTo>
                    <a:pt x="0" y="0"/>
                  </a:moveTo>
                  <a:lnTo>
                    <a:pt x="14395452" y="0"/>
                  </a:lnTo>
                  <a:lnTo>
                    <a:pt x="14395452" y="4942114"/>
                  </a:lnTo>
                  <a:lnTo>
                    <a:pt x="0" y="4942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4395452" cy="508498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M.THANUSH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87784" y="5997486"/>
            <a:ext cx="131609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F6B5C7"/>
                </a:solidFill>
                <a:latin typeface="Calibri (MS)"/>
                <a:ea typeface="Calibri (MS)"/>
                <a:cs typeface="Calibri (MS)"/>
                <a:sym typeface="Calibri (MS)"/>
              </a:rPr>
              <a:t>HTNO: 23420831047028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F6B5C7"/>
                </a:solidFill>
                <a:latin typeface="Calibri (MS)"/>
                <a:ea typeface="Calibri (MS)"/>
                <a:cs typeface="Calibri (MS)"/>
                <a:sym typeface="Calibri (MS)"/>
              </a:rPr>
              <a:t>3RD BCA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0" y="7163139"/>
            <a:ext cx="4690400" cy="3123861"/>
            <a:chOff x="0" y="0"/>
            <a:chExt cx="6253866" cy="4165148"/>
          </a:xfrm>
        </p:grpSpPr>
        <p:sp>
          <p:nvSpPr>
            <p:cNvPr name="Freeform 11" id="11" descr="What Is Python Used For?"/>
            <p:cNvSpPr/>
            <p:nvPr/>
          </p:nvSpPr>
          <p:spPr>
            <a:xfrm flipH="false" flipV="false" rot="0">
              <a:off x="0" y="0"/>
              <a:ext cx="6253861" cy="4165092"/>
            </a:xfrm>
            <a:custGeom>
              <a:avLst/>
              <a:gdLst/>
              <a:ahLst/>
              <a:cxnLst/>
              <a:rect r="r" b="b" t="t" l="l"/>
              <a:pathLst>
                <a:path h="4165092" w="6253861">
                  <a:moveTo>
                    <a:pt x="0" y="0"/>
                  </a:moveTo>
                  <a:lnTo>
                    <a:pt x="6253861" y="0"/>
                  </a:lnTo>
                  <a:lnTo>
                    <a:pt x="6253861" y="4165092"/>
                  </a:lnTo>
                  <a:lnTo>
                    <a:pt x="0" y="416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Title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-4"/>
            <a:ext cx="18288000" cy="10287003"/>
            <a:chOff x="0" y="0"/>
            <a:chExt cx="24384000" cy="13716004"/>
          </a:xfrm>
        </p:grpSpPr>
        <p:sp>
          <p:nvSpPr>
            <p:cNvPr name="Freeform 5" id="5" descr="light spots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0" t="0" r="0" b="-6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943598" y="3860800"/>
            <a:ext cx="10796589" cy="3632196"/>
            <a:chOff x="0" y="0"/>
            <a:chExt cx="14395452" cy="4842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95452" cy="4842928"/>
            </a:xfrm>
            <a:custGeom>
              <a:avLst/>
              <a:gdLst/>
              <a:ahLst/>
              <a:cxnLst/>
              <a:rect r="r" b="b" t="t" l="l"/>
              <a:pathLst>
                <a:path h="4842928" w="14395452">
                  <a:moveTo>
                    <a:pt x="0" y="0"/>
                  </a:moveTo>
                  <a:lnTo>
                    <a:pt x="14395452" y="0"/>
                  </a:lnTo>
                  <a:lnTo>
                    <a:pt x="14395452" y="4842928"/>
                  </a:lnTo>
                  <a:lnTo>
                    <a:pt x="0" y="4842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4395452" cy="498580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Thank You!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35039" y="7481568"/>
            <a:ext cx="109031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F6B5C7"/>
                </a:solidFill>
                <a:latin typeface="Calibri (MS)"/>
                <a:ea typeface="Calibri (MS)"/>
                <a:cs typeface="Calibri (MS)"/>
                <a:sym typeface="Calibri (MS)"/>
              </a:rPr>
              <a:t>M.Thanush 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F6B5C7"/>
                </a:solidFill>
                <a:latin typeface="Calibri (MS)"/>
                <a:ea typeface="Calibri (MS)"/>
                <a:cs typeface="Calibri (MS)"/>
                <a:sym typeface="Calibri (MS)"/>
              </a:rPr>
              <a:t>HTNO: 23420831047028</a:t>
            </a:r>
          </a:p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F6B5C7"/>
                </a:solidFill>
                <a:latin typeface="Calibri (MS)"/>
                <a:ea typeface="Calibri (MS)"/>
                <a:cs typeface="Calibri (MS)"/>
                <a:sym typeface="Calibri (MS)"/>
              </a:rPr>
              <a:t>3RD BCA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0" y="4689015"/>
            <a:ext cx="5607964" cy="5607965"/>
            <a:chOff x="0" y="0"/>
            <a:chExt cx="7477286" cy="7477286"/>
          </a:xfrm>
        </p:grpSpPr>
        <p:sp>
          <p:nvSpPr>
            <p:cNvPr name="Freeform 11" id="11" descr="Thank You Flyer Vector Art, Icons, and Graphics for Free Download"/>
            <p:cNvSpPr/>
            <p:nvPr/>
          </p:nvSpPr>
          <p:spPr>
            <a:xfrm flipH="false" flipV="false" rot="0">
              <a:off x="0" y="0"/>
              <a:ext cx="7477252" cy="7477252"/>
            </a:xfrm>
            <a:custGeom>
              <a:avLst/>
              <a:gdLst/>
              <a:ahLst/>
              <a:cxnLst/>
              <a:rect r="r" b="b" t="t" l="l"/>
              <a:pathLst>
                <a:path h="7477252" w="7477252">
                  <a:moveTo>
                    <a:pt x="0" y="0"/>
                  </a:moveTo>
                  <a:lnTo>
                    <a:pt x="7477252" y="0"/>
                  </a:lnTo>
                  <a:lnTo>
                    <a:pt x="7477252" y="7477252"/>
                  </a:lnTo>
                  <a:lnTo>
                    <a:pt x="0" y="7477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4" id="4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1" y="914400"/>
            <a:ext cx="9215134" cy="2184400"/>
            <a:chOff x="0" y="0"/>
            <a:chExt cx="12286846" cy="29125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86846" cy="2912534"/>
            </a:xfrm>
            <a:custGeom>
              <a:avLst/>
              <a:gdLst/>
              <a:ahLst/>
              <a:cxnLst/>
              <a:rect r="r" b="b" t="t" l="l"/>
              <a:pathLst>
                <a:path h="2912534" w="12286846">
                  <a:moveTo>
                    <a:pt x="0" y="0"/>
                  </a:moveTo>
                  <a:lnTo>
                    <a:pt x="12286846" y="0"/>
                  </a:lnTo>
                  <a:lnTo>
                    <a:pt x="12286846" y="2912534"/>
                  </a:lnTo>
                  <a:lnTo>
                    <a:pt x="0" y="2912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12286846" cy="30268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PYTHON LANGUAGE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332199" y="6216369"/>
            <a:ext cx="4954449" cy="4075949"/>
            <a:chOff x="0" y="0"/>
            <a:chExt cx="6605932" cy="5434598"/>
          </a:xfrm>
        </p:grpSpPr>
        <p:sp>
          <p:nvSpPr>
            <p:cNvPr name="Freeform 9" id="9" descr="satellite against the night sky"/>
            <p:cNvSpPr/>
            <p:nvPr/>
          </p:nvSpPr>
          <p:spPr>
            <a:xfrm flipH="false" flipV="false" rot="0">
              <a:off x="0" y="0"/>
              <a:ext cx="6605905" cy="5434584"/>
            </a:xfrm>
            <a:custGeom>
              <a:avLst/>
              <a:gdLst/>
              <a:ahLst/>
              <a:cxnLst/>
              <a:rect r="r" b="b" t="t" l="l"/>
              <a:pathLst>
                <a:path h="5434584" w="6605905">
                  <a:moveTo>
                    <a:pt x="0" y="0"/>
                  </a:moveTo>
                  <a:lnTo>
                    <a:pt x="6605905" y="0"/>
                  </a:lnTo>
                  <a:lnTo>
                    <a:pt x="6605905" y="5434584"/>
                  </a:lnTo>
                  <a:lnTo>
                    <a:pt x="0" y="543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443" t="0" r="-21453" b="-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32117" y="5606970"/>
            <a:ext cx="5881711" cy="5248823"/>
          </a:xfrm>
          <a:custGeom>
            <a:avLst/>
            <a:gdLst/>
            <a:ahLst/>
            <a:cxnLst/>
            <a:rect r="r" b="b" t="t" l="l"/>
            <a:pathLst>
              <a:path h="5248823" w="5881711">
                <a:moveTo>
                  <a:pt x="0" y="0"/>
                </a:moveTo>
                <a:lnTo>
                  <a:pt x="5881711" y="0"/>
                </a:lnTo>
                <a:lnTo>
                  <a:pt x="5881711" y="5248823"/>
                </a:lnTo>
                <a:lnTo>
                  <a:pt x="0" y="524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5630481">
            <a:off x="15715549" y="607903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630481">
            <a:off x="15827764" y="6073562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630481">
            <a:off x="15940804" y="606998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630481">
            <a:off x="16050140" y="607561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5630481">
            <a:off x="16158796" y="608185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5630481">
            <a:off x="16272628" y="609330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630481">
            <a:off x="16382965" y="610508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5630481">
            <a:off x="16492549" y="612113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5630481">
            <a:off x="16600855" y="6146248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630481">
            <a:off x="16707993" y="6172588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5630481">
            <a:off x="16815471" y="6202422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5630481">
            <a:off x="16917928" y="624733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5630481">
            <a:off x="17023540" y="628841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5630481">
            <a:off x="17123786" y="633000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5630481">
            <a:off x="17223019" y="638064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5630481">
            <a:off x="17323587" y="642838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5630481">
            <a:off x="17421701" y="6482372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5630481">
            <a:off x="17512355" y="653981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5630481">
            <a:off x="17605152" y="660246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5630481">
            <a:off x="17693024" y="667331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5630481">
            <a:off x="17780832" y="674088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5630481">
            <a:off x="17861741" y="681265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5630481">
            <a:off x="17939606" y="689203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5630481">
            <a:off x="18020838" y="697034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8635061">
            <a:off x="18099248" y="7062745"/>
            <a:ext cx="124008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8869127">
            <a:off x="18177822" y="7172112"/>
            <a:ext cx="45930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5630481">
            <a:off x="15606573" y="609178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5630481">
            <a:off x="15496332" y="610436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5630481">
            <a:off x="15385208" y="612668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5630481">
            <a:off x="15277828" y="614864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5630481">
            <a:off x="15170290" y="617667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5630481">
            <a:off x="15062752" y="620470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rot="5630481">
            <a:off x="14960018" y="6243372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rot="5630481">
            <a:off x="14857284" y="628203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rot="5630481">
            <a:off x="14756359" y="6331098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rot="5630481">
            <a:off x="14655434" y="638015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rot="5630481">
            <a:off x="14554509" y="642922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5630481">
            <a:off x="14460886" y="648514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5630481">
            <a:off x="14367446" y="654293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5630481">
            <a:off x="14275184" y="660632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rot="5630481">
            <a:off x="14186909" y="667314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rot="5630481">
            <a:off x="14101655" y="674763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5630481">
            <a:off x="14021251" y="682166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rot="5630481">
            <a:off x="13940847" y="689570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rot="5630481">
            <a:off x="13859589" y="697693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5630481">
            <a:off x="13790138" y="706057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5630481">
            <a:off x="13715811" y="714452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rot="5630481">
            <a:off x="13646651" y="722891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rot="5630481">
            <a:off x="13584238" y="7325722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rot="5630481">
            <a:off x="13522511" y="741808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rot="5630481">
            <a:off x="13468933" y="751040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rot="5630481">
            <a:off x="13417008" y="761025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rot="5630481">
            <a:off x="13365083" y="771010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rot="5630481">
            <a:off x="13324703" y="781205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rot="5630481">
            <a:off x="13283429" y="791269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rot="5630481">
            <a:off x="13240792" y="801715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rot="5630481">
            <a:off x="13208604" y="812366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rot="5630481">
            <a:off x="13178892" y="823221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rot="5630481">
            <a:off x="13161563" y="833933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rot="5630481">
            <a:off x="13142542" y="844849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rot="5630481">
            <a:off x="13124781" y="855885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rot="5630481">
            <a:off x="13108330" y="866886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rot="5630480">
            <a:off x="13102036" y="877962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rot="5630480">
            <a:off x="13098630" y="889138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rot="5630480">
            <a:off x="13101152" y="900005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rot="5630480">
            <a:off x="13108082" y="911333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rot="5630480">
            <a:off x="13116602" y="9223917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rot="5630480">
            <a:off x="13125122" y="9334503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rot="5630481">
            <a:off x="13150156" y="944173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 rot="5630481">
            <a:off x="13175189" y="9548959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rot="5630481">
            <a:off x="13195761" y="966129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rot="5630481">
            <a:off x="13229356" y="976518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 rot="5630481">
            <a:off x="13263133" y="9870948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4" id="84"/>
          <p:cNvSpPr/>
          <p:nvPr/>
        </p:nvSpPr>
        <p:spPr>
          <a:xfrm rot="5630481">
            <a:off x="13300837" y="9978221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 rot="5630481">
            <a:off x="13344995" y="10076445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 rot="5630481">
            <a:off x="13398715" y="10177300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 rot="5630481">
            <a:off x="13450380" y="10276464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8" id="88"/>
          <p:cNvSpPr/>
          <p:nvPr/>
        </p:nvSpPr>
        <p:spPr>
          <a:xfrm rot="5630481">
            <a:off x="13503918" y="10375446"/>
            <a:ext cx="15236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9" id="89"/>
          <p:cNvSpPr/>
          <p:nvPr/>
        </p:nvSpPr>
        <p:spPr>
          <a:xfrm flipH="false" flipV="false" rot="0">
            <a:off x="10812342" y="-2041098"/>
            <a:ext cx="7943518" cy="8646979"/>
          </a:xfrm>
          <a:custGeom>
            <a:avLst/>
            <a:gdLst/>
            <a:ahLst/>
            <a:cxnLst/>
            <a:rect r="r" b="b" t="t" l="l"/>
            <a:pathLst>
              <a:path h="8646979" w="7943518">
                <a:moveTo>
                  <a:pt x="0" y="0"/>
                </a:moveTo>
                <a:lnTo>
                  <a:pt x="7943517" y="0"/>
                </a:lnTo>
                <a:lnTo>
                  <a:pt x="7943517" y="8646979"/>
                </a:lnTo>
                <a:lnTo>
                  <a:pt x="0" y="8646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0" id="90"/>
          <p:cNvSpPr/>
          <p:nvPr/>
        </p:nvSpPr>
        <p:spPr>
          <a:xfrm rot="5630480">
            <a:off x="11761894" y="239011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 rot="5630481">
            <a:off x="11733712" y="224104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 rot="5630481">
            <a:off x="11707907" y="209052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3" id="93"/>
          <p:cNvSpPr/>
          <p:nvPr/>
        </p:nvSpPr>
        <p:spPr>
          <a:xfrm rot="5630481">
            <a:off x="11695103" y="194325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 rot="5630481">
            <a:off x="11683239" y="179676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rot="5630481">
            <a:off x="11677374" y="164239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rot="5630481">
            <a:off x="11672612" y="1492635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7" id="97"/>
          <p:cNvSpPr/>
          <p:nvPr/>
        </p:nvSpPr>
        <p:spPr>
          <a:xfrm rot="5630481">
            <a:off x="11673698" y="134308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8" id="98"/>
          <p:cNvSpPr/>
          <p:nvPr/>
        </p:nvSpPr>
        <p:spPr>
          <a:xfrm rot="5630481">
            <a:off x="11687145" y="119356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 rot="5630481">
            <a:off x="11702448" y="104537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 rot="5630481">
            <a:off x="11722360" y="89607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1" id="101"/>
          <p:cNvSpPr/>
          <p:nvPr/>
        </p:nvSpPr>
        <p:spPr>
          <a:xfrm rot="5630481">
            <a:off x="11763371" y="7506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 rot="5630481">
            <a:off x="11798668" y="60180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3" id="103"/>
          <p:cNvSpPr/>
          <p:nvPr/>
        </p:nvSpPr>
        <p:spPr>
          <a:xfrm rot="5630481">
            <a:off x="11835659" y="4599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 rot="5630481">
            <a:off x="11884933" y="31785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5" id="105"/>
          <p:cNvSpPr/>
          <p:nvPr/>
        </p:nvSpPr>
        <p:spPr>
          <a:xfrm rot="5630481">
            <a:off x="11930079" y="17447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6" id="106"/>
          <p:cNvSpPr/>
          <p:nvPr/>
        </p:nvSpPr>
        <p:spPr>
          <a:xfrm rot="5630481">
            <a:off x="11984030" y="3321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rot="5630481">
            <a:off x="12043998" y="-9871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 rot="5630481">
            <a:off x="12110534" y="-23447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9" id="109"/>
          <p:cNvSpPr/>
          <p:nvPr/>
        </p:nvSpPr>
        <p:spPr>
          <a:xfrm rot="5630481">
            <a:off x="12188940" y="-36517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0" id="110"/>
          <p:cNvSpPr/>
          <p:nvPr/>
        </p:nvSpPr>
        <p:spPr>
          <a:xfrm rot="5630481">
            <a:off x="12262989" y="-495185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1" id="111"/>
          <p:cNvSpPr/>
          <p:nvPr/>
        </p:nvSpPr>
        <p:spPr>
          <a:xfrm rot="5630481">
            <a:off x="12343933" y="-61674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2" id="112"/>
          <p:cNvSpPr/>
          <p:nvPr/>
        </p:nvSpPr>
        <p:spPr>
          <a:xfrm rot="5630481">
            <a:off x="12435610" y="-73564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 rot="5630481">
            <a:off x="12525235" y="-85885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rot="8635061">
            <a:off x="12656016" y="-961947"/>
            <a:ext cx="167451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 rot="8869127">
            <a:off x="12847653" y="-1035164"/>
            <a:ext cx="62020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 rot="5630481">
            <a:off x="11799214" y="253349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 rot="5630481">
            <a:off x="11836546" y="2678591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8" id="118"/>
          <p:cNvSpPr/>
          <p:nvPr/>
        </p:nvSpPr>
        <p:spPr>
          <a:xfrm rot="5630481">
            <a:off x="11887069" y="282306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9" id="119"/>
          <p:cNvSpPr/>
          <p:nvPr/>
        </p:nvSpPr>
        <p:spPr>
          <a:xfrm rot="5630481">
            <a:off x="11936409" y="29625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0" id="120"/>
          <p:cNvSpPr/>
          <p:nvPr/>
        </p:nvSpPr>
        <p:spPr>
          <a:xfrm rot="5630481">
            <a:off x="11993898" y="310120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1" id="121"/>
          <p:cNvSpPr/>
          <p:nvPr/>
        </p:nvSpPr>
        <p:spPr>
          <a:xfrm rot="5630481">
            <a:off x="12051388" y="323982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2" id="122"/>
          <p:cNvSpPr/>
          <p:nvPr/>
        </p:nvSpPr>
        <p:spPr>
          <a:xfrm rot="5630481">
            <a:off x="12122207" y="337003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3" id="123"/>
          <p:cNvSpPr/>
          <p:nvPr/>
        </p:nvSpPr>
        <p:spPr>
          <a:xfrm rot="5630481">
            <a:off x="12193027" y="350024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4" id="124"/>
          <p:cNvSpPr/>
          <p:nvPr/>
        </p:nvSpPr>
        <p:spPr>
          <a:xfrm rot="5630481">
            <a:off x="12277413" y="362609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5" id="125"/>
          <p:cNvSpPr/>
          <p:nvPr/>
        </p:nvSpPr>
        <p:spPr>
          <a:xfrm rot="5630481">
            <a:off x="12361800" y="3751955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6" id="126"/>
          <p:cNvSpPr/>
          <p:nvPr/>
        </p:nvSpPr>
        <p:spPr>
          <a:xfrm rot="5630481">
            <a:off x="12446186" y="387781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7" id="127"/>
          <p:cNvSpPr/>
          <p:nvPr/>
        </p:nvSpPr>
        <p:spPr>
          <a:xfrm rot="5630481">
            <a:off x="12538392" y="399262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8" id="128"/>
          <p:cNvSpPr/>
          <p:nvPr/>
        </p:nvSpPr>
        <p:spPr>
          <a:xfrm rot="5630481">
            <a:off x="12633069" y="4106849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9" id="129"/>
          <p:cNvSpPr/>
          <p:nvPr/>
        </p:nvSpPr>
        <p:spPr>
          <a:xfrm rot="5630481">
            <a:off x="12735002" y="421845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0" id="130"/>
          <p:cNvSpPr/>
          <p:nvPr/>
        </p:nvSpPr>
        <p:spPr>
          <a:xfrm rot="5630481">
            <a:off x="12840789" y="432409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1" id="131"/>
          <p:cNvSpPr/>
          <p:nvPr/>
        </p:nvSpPr>
        <p:spPr>
          <a:xfrm rot="5630481">
            <a:off x="12956270" y="442426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2" id="132"/>
          <p:cNvSpPr/>
          <p:nvPr/>
        </p:nvSpPr>
        <p:spPr>
          <a:xfrm rot="5630481">
            <a:off x="13070241" y="451802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3" id="133"/>
          <p:cNvSpPr/>
          <p:nvPr/>
        </p:nvSpPr>
        <p:spPr>
          <a:xfrm rot="5630481">
            <a:off x="13184212" y="46117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4" id="134"/>
          <p:cNvSpPr/>
          <p:nvPr/>
        </p:nvSpPr>
        <p:spPr>
          <a:xfrm rot="5630481">
            <a:off x="13307962" y="470536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5" id="135"/>
          <p:cNvSpPr/>
          <p:nvPr/>
        </p:nvSpPr>
        <p:spPr>
          <a:xfrm rot="5630481">
            <a:off x="13432745" y="478269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6" id="136"/>
          <p:cNvSpPr/>
          <p:nvPr/>
        </p:nvSpPr>
        <p:spPr>
          <a:xfrm rot="5630481">
            <a:off x="13558849" y="486649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7" id="137"/>
          <p:cNvSpPr/>
          <p:nvPr/>
        </p:nvSpPr>
        <p:spPr>
          <a:xfrm rot="5630481">
            <a:off x="13684581" y="49432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8" id="138"/>
          <p:cNvSpPr/>
          <p:nvPr/>
        </p:nvSpPr>
        <p:spPr>
          <a:xfrm rot="5630481">
            <a:off x="13825661" y="500876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9" id="139"/>
          <p:cNvSpPr/>
          <p:nvPr/>
        </p:nvSpPr>
        <p:spPr>
          <a:xfrm rot="5630481">
            <a:off x="13960672" y="507414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0" id="140"/>
          <p:cNvSpPr/>
          <p:nvPr/>
        </p:nvSpPr>
        <p:spPr>
          <a:xfrm rot="5630481">
            <a:off x="14094111" y="5128631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1" id="141"/>
          <p:cNvSpPr/>
          <p:nvPr/>
        </p:nvSpPr>
        <p:spPr>
          <a:xfrm rot="5630481">
            <a:off x="14237311" y="517950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2" id="142"/>
          <p:cNvSpPr/>
          <p:nvPr/>
        </p:nvSpPr>
        <p:spPr>
          <a:xfrm rot="5630481">
            <a:off x="14380511" y="523038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3" id="143"/>
          <p:cNvSpPr/>
          <p:nvPr/>
        </p:nvSpPr>
        <p:spPr>
          <a:xfrm rot="5630481">
            <a:off x="14524372" y="526543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4" id="144"/>
          <p:cNvSpPr/>
          <p:nvPr/>
        </p:nvSpPr>
        <p:spPr>
          <a:xfrm rot="5630481">
            <a:off x="14666656" y="530191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5" id="145"/>
          <p:cNvSpPr/>
          <p:nvPr/>
        </p:nvSpPr>
        <p:spPr>
          <a:xfrm rot="5630481">
            <a:off x="14814288" y="533951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6" id="146"/>
          <p:cNvSpPr/>
          <p:nvPr/>
        </p:nvSpPr>
        <p:spPr>
          <a:xfrm rot="5630481">
            <a:off x="14962726" y="536275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7" id="147"/>
          <p:cNvSpPr/>
          <p:nvPr/>
        </p:nvSpPr>
        <p:spPr>
          <a:xfrm rot="5630481">
            <a:off x="15113434" y="538230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8" id="148"/>
          <p:cNvSpPr/>
          <p:nvPr/>
        </p:nvSpPr>
        <p:spPr>
          <a:xfrm rot="5630481">
            <a:off x="15259917" y="538555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9" id="149"/>
          <p:cNvSpPr/>
          <p:nvPr/>
        </p:nvSpPr>
        <p:spPr>
          <a:xfrm rot="5630481">
            <a:off x="15409461" y="539069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0" id="150"/>
          <p:cNvSpPr/>
          <p:nvPr/>
        </p:nvSpPr>
        <p:spPr>
          <a:xfrm rot="5630481">
            <a:off x="15560357" y="539392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1" id="151"/>
          <p:cNvSpPr/>
          <p:nvPr/>
        </p:nvSpPr>
        <p:spPr>
          <a:xfrm rot="5630481">
            <a:off x="15710553" y="539546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2" id="152"/>
          <p:cNvSpPr/>
          <p:nvPr/>
        </p:nvSpPr>
        <p:spPr>
          <a:xfrm rot="5630480">
            <a:off x="15859860" y="5383285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3" id="153"/>
          <p:cNvSpPr/>
          <p:nvPr/>
        </p:nvSpPr>
        <p:spPr>
          <a:xfrm rot="5630480">
            <a:off x="16009970" y="536705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4" id="154"/>
          <p:cNvSpPr/>
          <p:nvPr/>
        </p:nvSpPr>
        <p:spPr>
          <a:xfrm rot="5630480">
            <a:off x="16154839" y="5343471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5" id="155"/>
          <p:cNvSpPr/>
          <p:nvPr/>
        </p:nvSpPr>
        <p:spPr>
          <a:xfrm rot="5630480">
            <a:off x="16305047" y="531313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6" id="156"/>
          <p:cNvSpPr/>
          <p:nvPr/>
        </p:nvSpPr>
        <p:spPr>
          <a:xfrm rot="5630480">
            <a:off x="16451365" y="5281174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7" id="157"/>
          <p:cNvSpPr/>
          <p:nvPr/>
        </p:nvSpPr>
        <p:spPr>
          <a:xfrm rot="5630480">
            <a:off x="16597683" y="524921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8" id="158"/>
          <p:cNvSpPr/>
          <p:nvPr/>
        </p:nvSpPr>
        <p:spPr>
          <a:xfrm rot="5630480">
            <a:off x="16736440" y="5195788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9" id="159"/>
          <p:cNvSpPr/>
          <p:nvPr/>
        </p:nvSpPr>
        <p:spPr>
          <a:xfrm rot="5630481">
            <a:off x="16875196" y="5142365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0" id="160"/>
          <p:cNvSpPr/>
          <p:nvPr/>
        </p:nvSpPr>
        <p:spPr>
          <a:xfrm rot="5630481">
            <a:off x="17021612" y="509396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1" id="161"/>
          <p:cNvSpPr/>
          <p:nvPr/>
        </p:nvSpPr>
        <p:spPr>
          <a:xfrm rot="5630481">
            <a:off x="17154312" y="502970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2" id="162"/>
          <p:cNvSpPr/>
          <p:nvPr/>
        </p:nvSpPr>
        <p:spPr>
          <a:xfrm rot="5630481">
            <a:off x="17289483" y="4964861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3" id="163"/>
          <p:cNvSpPr/>
          <p:nvPr/>
        </p:nvSpPr>
        <p:spPr>
          <a:xfrm rot="5630481">
            <a:off x="17425943" y="4894483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4" id="164"/>
          <p:cNvSpPr/>
          <p:nvPr/>
        </p:nvSpPr>
        <p:spPr>
          <a:xfrm rot="5630481">
            <a:off x="17549099" y="4817156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5" id="165"/>
          <p:cNvSpPr/>
          <p:nvPr/>
        </p:nvSpPr>
        <p:spPr>
          <a:xfrm rot="5630481">
            <a:off x="17673996" y="4726552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6" id="166"/>
          <p:cNvSpPr/>
          <p:nvPr/>
        </p:nvSpPr>
        <p:spPr>
          <a:xfrm rot="5630481">
            <a:off x="17797014" y="4639010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7" id="167"/>
          <p:cNvSpPr/>
          <p:nvPr/>
        </p:nvSpPr>
        <p:spPr>
          <a:xfrm rot="5630481">
            <a:off x="17919441" y="4548997"/>
            <a:ext cx="205736" cy="0"/>
          </a:xfrm>
          <a:prstGeom prst="line">
            <a:avLst/>
          </a:prstGeom>
          <a:ln cap="rnd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8" id="168"/>
          <p:cNvGrpSpPr>
            <a:grpSpLocks noChangeAspect="true"/>
          </p:cNvGrpSpPr>
          <p:nvPr/>
        </p:nvGrpSpPr>
        <p:grpSpPr>
          <a:xfrm rot="0">
            <a:off x="12083382" y="-5795"/>
            <a:ext cx="6199131" cy="5168919"/>
            <a:chOff x="0" y="0"/>
            <a:chExt cx="8265508" cy="6891892"/>
          </a:xfrm>
        </p:grpSpPr>
        <p:sp>
          <p:nvSpPr>
            <p:cNvPr name="Freeform 169" id="169" descr="abstract image of light dots"/>
            <p:cNvSpPr/>
            <p:nvPr/>
          </p:nvSpPr>
          <p:spPr>
            <a:xfrm flipH="false" flipV="false" rot="0">
              <a:off x="0" y="0"/>
              <a:ext cx="8265541" cy="6891909"/>
            </a:xfrm>
            <a:custGeom>
              <a:avLst/>
              <a:gdLst/>
              <a:ahLst/>
              <a:cxnLst/>
              <a:rect r="r" b="b" t="t" l="l"/>
              <a:pathLst>
                <a:path h="6891909" w="8265541">
                  <a:moveTo>
                    <a:pt x="0" y="0"/>
                  </a:moveTo>
                  <a:lnTo>
                    <a:pt x="8265541" y="0"/>
                  </a:lnTo>
                  <a:lnTo>
                    <a:pt x="8265541" y="6891909"/>
                  </a:lnTo>
                  <a:lnTo>
                    <a:pt x="0" y="689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2334" t="0" r="-6632" b="-51"/>
              </a:stretch>
            </a:blipFill>
          </p:spPr>
        </p:sp>
      </p:grpSp>
      <p:grpSp>
        <p:nvGrpSpPr>
          <p:cNvPr name="Group 170" id="170"/>
          <p:cNvGrpSpPr/>
          <p:nvPr/>
        </p:nvGrpSpPr>
        <p:grpSpPr>
          <a:xfrm rot="0">
            <a:off x="1222671" y="4316073"/>
            <a:ext cx="1168611" cy="1168611"/>
            <a:chOff x="0" y="0"/>
            <a:chExt cx="1558148" cy="1558148"/>
          </a:xfrm>
        </p:grpSpPr>
        <p:sp>
          <p:nvSpPr>
            <p:cNvPr name="Freeform 171" id="171"/>
            <p:cNvSpPr/>
            <p:nvPr/>
          </p:nvSpPr>
          <p:spPr>
            <a:xfrm flipH="false" flipV="false" rot="0">
              <a:off x="0" y="0"/>
              <a:ext cx="1558036" cy="1558036"/>
            </a:xfrm>
            <a:custGeom>
              <a:avLst/>
              <a:gdLst/>
              <a:ahLst/>
              <a:cxnLst/>
              <a:rect r="r" b="b" t="t" l="l"/>
              <a:pathLst>
                <a:path h="1558036" w="1558036">
                  <a:moveTo>
                    <a:pt x="0" y="779018"/>
                  </a:moveTo>
                  <a:cubicBezTo>
                    <a:pt x="0" y="348742"/>
                    <a:pt x="348742" y="0"/>
                    <a:pt x="779018" y="0"/>
                  </a:cubicBezTo>
                  <a:cubicBezTo>
                    <a:pt x="1209294" y="0"/>
                    <a:pt x="1558036" y="348742"/>
                    <a:pt x="1558036" y="779018"/>
                  </a:cubicBezTo>
                  <a:cubicBezTo>
                    <a:pt x="1558036" y="1209294"/>
                    <a:pt x="1209294" y="1558036"/>
                    <a:pt x="779018" y="1558036"/>
                  </a:cubicBezTo>
                  <a:cubicBezTo>
                    <a:pt x="348742" y="1558036"/>
                    <a:pt x="0" y="1209294"/>
                    <a:pt x="0" y="779018"/>
                  </a:cubicBezTo>
                  <a:close/>
                </a:path>
              </a:pathLst>
            </a:custGeom>
            <a:solidFill>
              <a:srgbClr val="95C369"/>
            </a:solidFill>
          </p:spPr>
        </p:sp>
      </p:grpSp>
      <p:sp>
        <p:nvSpPr>
          <p:cNvPr name="Freeform 172" id="172"/>
          <p:cNvSpPr/>
          <p:nvPr/>
        </p:nvSpPr>
        <p:spPr>
          <a:xfrm flipH="false" flipV="false" rot="0">
            <a:off x="1468078" y="4561482"/>
            <a:ext cx="677795" cy="677795"/>
          </a:xfrm>
          <a:custGeom>
            <a:avLst/>
            <a:gdLst/>
            <a:ahLst/>
            <a:cxnLst/>
            <a:rect r="r" b="b" t="t" l="l"/>
            <a:pathLst>
              <a:path h="677795" w="677795">
                <a:moveTo>
                  <a:pt x="0" y="0"/>
                </a:moveTo>
                <a:lnTo>
                  <a:pt x="677795" y="0"/>
                </a:lnTo>
                <a:lnTo>
                  <a:pt x="677795" y="677794"/>
                </a:lnTo>
                <a:lnTo>
                  <a:pt x="0" y="677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3" id="173"/>
          <p:cNvGrpSpPr/>
          <p:nvPr/>
        </p:nvGrpSpPr>
        <p:grpSpPr>
          <a:xfrm rot="0">
            <a:off x="2634556" y="4308929"/>
            <a:ext cx="2768872" cy="1182899"/>
            <a:chOff x="0" y="0"/>
            <a:chExt cx="3691830" cy="1577198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0" y="0"/>
              <a:ext cx="3691830" cy="1577198"/>
            </a:xfrm>
            <a:custGeom>
              <a:avLst/>
              <a:gdLst/>
              <a:ahLst/>
              <a:cxnLst/>
              <a:rect r="r" b="b" t="t" l="l"/>
              <a:pathLst>
                <a:path h="1577198" w="3691830">
                  <a:moveTo>
                    <a:pt x="0" y="0"/>
                  </a:moveTo>
                  <a:lnTo>
                    <a:pt x="3691830" y="0"/>
                  </a:lnTo>
                  <a:lnTo>
                    <a:pt x="3691830" y="1577198"/>
                  </a:lnTo>
                  <a:lnTo>
                    <a:pt x="0" y="1577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5" id="175"/>
            <p:cNvSpPr txBox="true"/>
            <p:nvPr/>
          </p:nvSpPr>
          <p:spPr>
            <a:xfrm>
              <a:off x="0" y="-38100"/>
              <a:ext cx="3691830" cy="16152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OOPS</a:t>
              </a:r>
            </a:p>
          </p:txBody>
        </p:sp>
      </p:grpSp>
      <p:grpSp>
        <p:nvGrpSpPr>
          <p:cNvPr name="Group 176" id="176"/>
          <p:cNvGrpSpPr/>
          <p:nvPr/>
        </p:nvGrpSpPr>
        <p:grpSpPr>
          <a:xfrm rot="0">
            <a:off x="5876252" y="4316073"/>
            <a:ext cx="1168611" cy="1168611"/>
            <a:chOff x="0" y="0"/>
            <a:chExt cx="1558148" cy="1558148"/>
          </a:xfrm>
        </p:grpSpPr>
        <p:sp>
          <p:nvSpPr>
            <p:cNvPr name="Freeform 177" id="177"/>
            <p:cNvSpPr/>
            <p:nvPr/>
          </p:nvSpPr>
          <p:spPr>
            <a:xfrm flipH="false" flipV="false" rot="0">
              <a:off x="0" y="0"/>
              <a:ext cx="1558036" cy="1558036"/>
            </a:xfrm>
            <a:custGeom>
              <a:avLst/>
              <a:gdLst/>
              <a:ahLst/>
              <a:cxnLst/>
              <a:rect r="r" b="b" t="t" l="l"/>
              <a:pathLst>
                <a:path h="1558036" w="1558036">
                  <a:moveTo>
                    <a:pt x="0" y="779018"/>
                  </a:moveTo>
                  <a:cubicBezTo>
                    <a:pt x="0" y="348742"/>
                    <a:pt x="348742" y="0"/>
                    <a:pt x="779018" y="0"/>
                  </a:cubicBezTo>
                  <a:cubicBezTo>
                    <a:pt x="1209294" y="0"/>
                    <a:pt x="1558036" y="348742"/>
                    <a:pt x="1558036" y="779018"/>
                  </a:cubicBezTo>
                  <a:cubicBezTo>
                    <a:pt x="1558036" y="1209294"/>
                    <a:pt x="1209294" y="1558036"/>
                    <a:pt x="779018" y="1558036"/>
                  </a:cubicBezTo>
                  <a:cubicBezTo>
                    <a:pt x="348742" y="1558036"/>
                    <a:pt x="0" y="1209294"/>
                    <a:pt x="0" y="779018"/>
                  </a:cubicBezTo>
                  <a:close/>
                </a:path>
              </a:pathLst>
            </a:custGeom>
            <a:solidFill>
              <a:srgbClr val="95C369"/>
            </a:solidFill>
          </p:spPr>
        </p:sp>
      </p:grpSp>
      <p:sp>
        <p:nvSpPr>
          <p:cNvPr name="Freeform 178" id="178"/>
          <p:cNvSpPr/>
          <p:nvPr/>
        </p:nvSpPr>
        <p:spPr>
          <a:xfrm flipH="false" flipV="false" rot="0">
            <a:off x="6121659" y="4561482"/>
            <a:ext cx="677795" cy="677795"/>
          </a:xfrm>
          <a:custGeom>
            <a:avLst/>
            <a:gdLst/>
            <a:ahLst/>
            <a:cxnLst/>
            <a:rect r="r" b="b" t="t" l="l"/>
            <a:pathLst>
              <a:path h="677795" w="677795">
                <a:moveTo>
                  <a:pt x="0" y="0"/>
                </a:moveTo>
                <a:lnTo>
                  <a:pt x="677795" y="0"/>
                </a:lnTo>
                <a:lnTo>
                  <a:pt x="677795" y="677794"/>
                </a:lnTo>
                <a:lnTo>
                  <a:pt x="0" y="6777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9" id="179"/>
          <p:cNvGrpSpPr/>
          <p:nvPr/>
        </p:nvGrpSpPr>
        <p:grpSpPr>
          <a:xfrm rot="0">
            <a:off x="7288136" y="4308929"/>
            <a:ext cx="2768872" cy="1182899"/>
            <a:chOff x="0" y="0"/>
            <a:chExt cx="3691830" cy="1577198"/>
          </a:xfrm>
        </p:grpSpPr>
        <p:sp>
          <p:nvSpPr>
            <p:cNvPr name="Freeform 180" id="180"/>
            <p:cNvSpPr/>
            <p:nvPr/>
          </p:nvSpPr>
          <p:spPr>
            <a:xfrm flipH="false" flipV="false" rot="0">
              <a:off x="0" y="0"/>
              <a:ext cx="3691830" cy="1577198"/>
            </a:xfrm>
            <a:custGeom>
              <a:avLst/>
              <a:gdLst/>
              <a:ahLst/>
              <a:cxnLst/>
              <a:rect r="r" b="b" t="t" l="l"/>
              <a:pathLst>
                <a:path h="1577198" w="3691830">
                  <a:moveTo>
                    <a:pt x="0" y="0"/>
                  </a:moveTo>
                  <a:lnTo>
                    <a:pt x="3691830" y="0"/>
                  </a:lnTo>
                  <a:lnTo>
                    <a:pt x="3691830" y="1577198"/>
                  </a:lnTo>
                  <a:lnTo>
                    <a:pt x="0" y="1577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1" id="181"/>
            <p:cNvSpPr txBox="true"/>
            <p:nvPr/>
          </p:nvSpPr>
          <p:spPr>
            <a:xfrm>
              <a:off x="0" y="-38100"/>
              <a:ext cx="3691830" cy="16152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 LEVEL PROGRAMMING LANGUAGE</a:t>
              </a:r>
            </a:p>
          </p:txBody>
        </p:sp>
      </p:grpSp>
      <p:grpSp>
        <p:nvGrpSpPr>
          <p:cNvPr name="Group 182" id="182"/>
          <p:cNvGrpSpPr/>
          <p:nvPr/>
        </p:nvGrpSpPr>
        <p:grpSpPr>
          <a:xfrm rot="0">
            <a:off x="1222671" y="6415214"/>
            <a:ext cx="1168611" cy="1168611"/>
            <a:chOff x="0" y="0"/>
            <a:chExt cx="1558148" cy="1558148"/>
          </a:xfrm>
        </p:grpSpPr>
        <p:sp>
          <p:nvSpPr>
            <p:cNvPr name="Freeform 183" id="183"/>
            <p:cNvSpPr/>
            <p:nvPr/>
          </p:nvSpPr>
          <p:spPr>
            <a:xfrm flipH="false" flipV="false" rot="0">
              <a:off x="0" y="0"/>
              <a:ext cx="1558036" cy="1558036"/>
            </a:xfrm>
            <a:custGeom>
              <a:avLst/>
              <a:gdLst/>
              <a:ahLst/>
              <a:cxnLst/>
              <a:rect r="r" b="b" t="t" l="l"/>
              <a:pathLst>
                <a:path h="1558036" w="1558036">
                  <a:moveTo>
                    <a:pt x="0" y="779018"/>
                  </a:moveTo>
                  <a:cubicBezTo>
                    <a:pt x="0" y="348742"/>
                    <a:pt x="348742" y="0"/>
                    <a:pt x="779018" y="0"/>
                  </a:cubicBezTo>
                  <a:cubicBezTo>
                    <a:pt x="1209294" y="0"/>
                    <a:pt x="1558036" y="348742"/>
                    <a:pt x="1558036" y="779018"/>
                  </a:cubicBezTo>
                  <a:cubicBezTo>
                    <a:pt x="1558036" y="1209294"/>
                    <a:pt x="1209294" y="1558036"/>
                    <a:pt x="779018" y="1558036"/>
                  </a:cubicBezTo>
                  <a:cubicBezTo>
                    <a:pt x="348742" y="1558036"/>
                    <a:pt x="0" y="1209294"/>
                    <a:pt x="0" y="779018"/>
                  </a:cubicBezTo>
                  <a:close/>
                </a:path>
              </a:pathLst>
            </a:custGeom>
            <a:solidFill>
              <a:srgbClr val="95C369"/>
            </a:solidFill>
          </p:spPr>
        </p:sp>
      </p:grpSp>
      <p:sp>
        <p:nvSpPr>
          <p:cNvPr name="Freeform 184" id="184"/>
          <p:cNvSpPr/>
          <p:nvPr/>
        </p:nvSpPr>
        <p:spPr>
          <a:xfrm flipH="false" flipV="false" rot="0">
            <a:off x="1468078" y="6660622"/>
            <a:ext cx="677795" cy="677795"/>
          </a:xfrm>
          <a:custGeom>
            <a:avLst/>
            <a:gdLst/>
            <a:ahLst/>
            <a:cxnLst/>
            <a:rect r="r" b="b" t="t" l="l"/>
            <a:pathLst>
              <a:path h="677795" w="677795">
                <a:moveTo>
                  <a:pt x="0" y="0"/>
                </a:moveTo>
                <a:lnTo>
                  <a:pt x="677795" y="0"/>
                </a:lnTo>
                <a:lnTo>
                  <a:pt x="677795" y="677795"/>
                </a:lnTo>
                <a:lnTo>
                  <a:pt x="0" y="6777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5" id="185"/>
          <p:cNvGrpSpPr/>
          <p:nvPr/>
        </p:nvGrpSpPr>
        <p:grpSpPr>
          <a:xfrm rot="0">
            <a:off x="2634556" y="6408070"/>
            <a:ext cx="2768872" cy="1182899"/>
            <a:chOff x="0" y="0"/>
            <a:chExt cx="3691830" cy="1577198"/>
          </a:xfrm>
        </p:grpSpPr>
        <p:sp>
          <p:nvSpPr>
            <p:cNvPr name="Freeform 186" id="186"/>
            <p:cNvSpPr/>
            <p:nvPr/>
          </p:nvSpPr>
          <p:spPr>
            <a:xfrm flipH="false" flipV="false" rot="0">
              <a:off x="0" y="0"/>
              <a:ext cx="3691830" cy="1577198"/>
            </a:xfrm>
            <a:custGeom>
              <a:avLst/>
              <a:gdLst/>
              <a:ahLst/>
              <a:cxnLst/>
              <a:rect r="r" b="b" t="t" l="l"/>
              <a:pathLst>
                <a:path h="1577198" w="3691830">
                  <a:moveTo>
                    <a:pt x="0" y="0"/>
                  </a:moveTo>
                  <a:lnTo>
                    <a:pt x="3691830" y="0"/>
                  </a:lnTo>
                  <a:lnTo>
                    <a:pt x="3691830" y="1577198"/>
                  </a:lnTo>
                  <a:lnTo>
                    <a:pt x="0" y="1577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7" id="187"/>
            <p:cNvSpPr txBox="true"/>
            <p:nvPr/>
          </p:nvSpPr>
          <p:spPr>
            <a:xfrm>
              <a:off x="0" y="-38100"/>
              <a:ext cx="3691830" cy="16152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DYNAMICALLY TYPED</a:t>
              </a:r>
            </a:p>
          </p:txBody>
        </p:sp>
      </p:grpSp>
      <p:grpSp>
        <p:nvGrpSpPr>
          <p:cNvPr name="Group 188" id="188"/>
          <p:cNvGrpSpPr/>
          <p:nvPr/>
        </p:nvGrpSpPr>
        <p:grpSpPr>
          <a:xfrm rot="0">
            <a:off x="5876252" y="6415214"/>
            <a:ext cx="1168611" cy="1168611"/>
            <a:chOff x="0" y="0"/>
            <a:chExt cx="1558148" cy="1558148"/>
          </a:xfrm>
        </p:grpSpPr>
        <p:sp>
          <p:nvSpPr>
            <p:cNvPr name="Freeform 189" id="189"/>
            <p:cNvSpPr/>
            <p:nvPr/>
          </p:nvSpPr>
          <p:spPr>
            <a:xfrm flipH="false" flipV="false" rot="0">
              <a:off x="0" y="0"/>
              <a:ext cx="1558036" cy="1558036"/>
            </a:xfrm>
            <a:custGeom>
              <a:avLst/>
              <a:gdLst/>
              <a:ahLst/>
              <a:cxnLst/>
              <a:rect r="r" b="b" t="t" l="l"/>
              <a:pathLst>
                <a:path h="1558036" w="1558036">
                  <a:moveTo>
                    <a:pt x="0" y="779018"/>
                  </a:moveTo>
                  <a:cubicBezTo>
                    <a:pt x="0" y="348742"/>
                    <a:pt x="348742" y="0"/>
                    <a:pt x="779018" y="0"/>
                  </a:cubicBezTo>
                  <a:cubicBezTo>
                    <a:pt x="1209294" y="0"/>
                    <a:pt x="1558036" y="348742"/>
                    <a:pt x="1558036" y="779018"/>
                  </a:cubicBezTo>
                  <a:cubicBezTo>
                    <a:pt x="1558036" y="1209294"/>
                    <a:pt x="1209294" y="1558036"/>
                    <a:pt x="779018" y="1558036"/>
                  </a:cubicBezTo>
                  <a:cubicBezTo>
                    <a:pt x="348742" y="1558036"/>
                    <a:pt x="0" y="1209294"/>
                    <a:pt x="0" y="779018"/>
                  </a:cubicBezTo>
                  <a:close/>
                </a:path>
              </a:pathLst>
            </a:custGeom>
            <a:solidFill>
              <a:srgbClr val="95C369"/>
            </a:solidFill>
          </p:spPr>
        </p:sp>
      </p:grpSp>
      <p:sp>
        <p:nvSpPr>
          <p:cNvPr name="Freeform 190" id="190"/>
          <p:cNvSpPr/>
          <p:nvPr/>
        </p:nvSpPr>
        <p:spPr>
          <a:xfrm flipH="false" flipV="false" rot="0">
            <a:off x="6121659" y="6660622"/>
            <a:ext cx="677795" cy="677795"/>
          </a:xfrm>
          <a:custGeom>
            <a:avLst/>
            <a:gdLst/>
            <a:ahLst/>
            <a:cxnLst/>
            <a:rect r="r" b="b" t="t" l="l"/>
            <a:pathLst>
              <a:path h="677795" w="677795">
                <a:moveTo>
                  <a:pt x="0" y="0"/>
                </a:moveTo>
                <a:lnTo>
                  <a:pt x="677795" y="0"/>
                </a:lnTo>
                <a:lnTo>
                  <a:pt x="677795" y="677795"/>
                </a:lnTo>
                <a:lnTo>
                  <a:pt x="0" y="6777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1" id="191"/>
          <p:cNvGrpSpPr/>
          <p:nvPr/>
        </p:nvGrpSpPr>
        <p:grpSpPr>
          <a:xfrm rot="0">
            <a:off x="7288136" y="6408070"/>
            <a:ext cx="2768872" cy="1182899"/>
            <a:chOff x="0" y="0"/>
            <a:chExt cx="3691830" cy="1577198"/>
          </a:xfrm>
        </p:grpSpPr>
        <p:sp>
          <p:nvSpPr>
            <p:cNvPr name="Freeform 192" id="192"/>
            <p:cNvSpPr/>
            <p:nvPr/>
          </p:nvSpPr>
          <p:spPr>
            <a:xfrm flipH="false" flipV="false" rot="0">
              <a:off x="0" y="0"/>
              <a:ext cx="3691830" cy="1577198"/>
            </a:xfrm>
            <a:custGeom>
              <a:avLst/>
              <a:gdLst/>
              <a:ahLst/>
              <a:cxnLst/>
              <a:rect r="r" b="b" t="t" l="l"/>
              <a:pathLst>
                <a:path h="1577198" w="3691830">
                  <a:moveTo>
                    <a:pt x="0" y="0"/>
                  </a:moveTo>
                  <a:lnTo>
                    <a:pt x="3691830" y="0"/>
                  </a:lnTo>
                  <a:lnTo>
                    <a:pt x="3691830" y="1577198"/>
                  </a:lnTo>
                  <a:lnTo>
                    <a:pt x="0" y="1577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3" id="193"/>
            <p:cNvSpPr txBox="true"/>
            <p:nvPr/>
          </p:nvSpPr>
          <p:spPr>
            <a:xfrm>
              <a:off x="0" y="-38100"/>
              <a:ext cx="3691830" cy="16152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OPEN SOURCE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914400"/>
            <a:ext cx="15197138" cy="2184400"/>
            <a:chOff x="0" y="0"/>
            <a:chExt cx="20262850" cy="2912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62850" cy="2912534"/>
            </a:xfrm>
            <a:custGeom>
              <a:avLst/>
              <a:gdLst/>
              <a:ahLst/>
              <a:cxnLst/>
              <a:rect r="r" b="b" t="t" l="l"/>
              <a:pathLst>
                <a:path h="2912534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2912534"/>
                  </a:lnTo>
                  <a:lnTo>
                    <a:pt x="0" y="2912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20262850" cy="30268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ERROR HANDLING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3530" y="2334986"/>
            <a:ext cx="17324613" cy="5682344"/>
            <a:chOff x="0" y="0"/>
            <a:chExt cx="23099484" cy="75764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99485" cy="7576458"/>
            </a:xfrm>
            <a:custGeom>
              <a:avLst/>
              <a:gdLst/>
              <a:ahLst/>
              <a:cxnLst/>
              <a:rect r="r" b="b" t="t" l="l"/>
              <a:pathLst>
                <a:path h="7576458" w="23099485">
                  <a:moveTo>
                    <a:pt x="0" y="0"/>
                  </a:moveTo>
                  <a:lnTo>
                    <a:pt x="23099485" y="0"/>
                  </a:lnTo>
                  <a:lnTo>
                    <a:pt x="23099485" y="7576458"/>
                  </a:lnTo>
                  <a:lnTo>
                    <a:pt x="0" y="7576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3099484" cy="76621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868680" indent="-434340" lvl="1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Error handling in Python is a crucial aspect of writing robust code. By anticipating and addressing potential errors using try-except blocks, developers can prevent programs from crashing and provide informative feedback to users. Handling exceptions gracefully ensures smoother program execution and better user experience.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212272"/>
            <a:ext cx="15197138" cy="9535884"/>
            <a:chOff x="0" y="0"/>
            <a:chExt cx="20262850" cy="127145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62850" cy="12714512"/>
            </a:xfrm>
            <a:custGeom>
              <a:avLst/>
              <a:gdLst/>
              <a:ahLst/>
              <a:cxnLst/>
              <a:rect r="r" b="b" t="t" l="l"/>
              <a:pathLst>
                <a:path h="12714512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12714512"/>
                  </a:lnTo>
                  <a:lnTo>
                    <a:pt x="0" y="12714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262850" cy="127716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6AADC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 **Try-Except**: Python's try-except blocks are used for error handling. Code within the try block is executed, and if an exception occurs, it is caught and handled in the except block.                                     </a:t>
              </a:r>
              <a:r>
                <a:rPr lang="en-US" sz="2700">
                  <a:solidFill>
                    <a:srgbClr val="6AADC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 **Types of Exceptions**: Python has built-in exception classes for various types of errors. Common exceptions include ValueError, TypeError, and FileNotFoundError.                                                                   </a:t>
              </a:r>
              <a:r>
                <a:rPr lang="en-US" sz="2700">
                  <a:solidFill>
                    <a:srgbClr val="6AADC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 **Custom Exceptions**: Developers can define custom exception classes by inheriting from the base Exception class, allowing for more specific error handling                                                                                .</a:t>
              </a:r>
              <a:r>
                <a:rPr lang="en-US" sz="2700">
                  <a:solidFill>
                    <a:srgbClr val="6AADC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 **Handling Multiple Exceptions**: Multiple except blocks can be used to handle different types of exceptions separately, providing tailored responses to different error scenarios.                                          </a:t>
              </a:r>
              <a:r>
                <a:rPr lang="en-US" sz="2700">
                  <a:solidFill>
                    <a:srgbClr val="6AADC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 **Finally Block**: The finally block can be used to execute code regardless of whether an exception is raised, making it useful for cleanup tasks like closing files or connections.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1" y="1981671"/>
            <a:ext cx="15197138" cy="7243969"/>
            <a:chOff x="0" y="0"/>
            <a:chExt cx="20262850" cy="9658626"/>
          </a:xfrm>
        </p:grpSpPr>
        <p:sp>
          <p:nvSpPr>
            <p:cNvPr name="Freeform 5" id="5" descr="How to Catch Multiple Exceptions in Python – Real Python"/>
            <p:cNvSpPr/>
            <p:nvPr/>
          </p:nvSpPr>
          <p:spPr>
            <a:xfrm flipH="false" flipV="false" rot="0">
              <a:off x="0" y="0"/>
              <a:ext cx="20262850" cy="9658604"/>
            </a:xfrm>
            <a:custGeom>
              <a:avLst/>
              <a:gdLst/>
              <a:ahLst/>
              <a:cxnLst/>
              <a:rect r="r" b="b" t="t" l="l"/>
              <a:pathLst>
                <a:path h="9658604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9658604"/>
                  </a:lnTo>
                  <a:lnTo>
                    <a:pt x="0" y="9658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914400"/>
            <a:ext cx="15197138" cy="538844"/>
            <a:chOff x="0" y="0"/>
            <a:chExt cx="20262850" cy="7184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62850" cy="718458"/>
            </a:xfrm>
            <a:custGeom>
              <a:avLst/>
              <a:gdLst/>
              <a:ahLst/>
              <a:cxnLst/>
              <a:rect r="r" b="b" t="t" l="l"/>
              <a:pathLst>
                <a:path h="718458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718458"/>
                  </a:lnTo>
                  <a:lnTo>
                    <a:pt x="0" y="718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0262850" cy="81370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31"/>
                </a:lnSpc>
              </a:pPr>
              <a:r>
                <a:rPr lang="en-US" sz="485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Try-Except Block</a:t>
              </a:r>
            </a:p>
            <a:p>
              <a:pPr algn="l">
                <a:lnSpc>
                  <a:spcPts val="5831"/>
                </a:lnSpc>
              </a:pPr>
              <a:r>
                <a:rPr lang="en-US" sz="4859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The basic structure for handling exceptions.</a:t>
              </a:r>
            </a:p>
            <a:p>
              <a:pPr algn="l">
                <a:lnSpc>
                  <a:spcPts val="58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1" y="1567544"/>
            <a:ext cx="15197138" cy="8719456"/>
            <a:chOff x="0" y="0"/>
            <a:chExt cx="20262850" cy="116259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62850" cy="11625942"/>
            </a:xfrm>
            <a:custGeom>
              <a:avLst/>
              <a:gdLst/>
              <a:ahLst/>
              <a:cxnLst/>
              <a:rect r="r" b="b" t="t" l="l"/>
              <a:pathLst>
                <a:path h="11625942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11625942"/>
                  </a:lnTo>
                  <a:lnTo>
                    <a:pt x="0" y="11625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0262850" cy="116830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try: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x = 1 / 0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ZeroDivisionError: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print("Cannot divide by zero!")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  <a:p>
              <a:pPr algn="l" marL="868680" indent="-434340" lvl="1">
                <a:lnSpc>
                  <a:spcPts val="5759"/>
                </a:lnSpc>
                <a:buFont typeface="Arial"/>
                <a:buChar char="•"/>
              </a:pPr>
              <a:r>
                <a:rPr lang="en-US" b="true" sz="48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Multiple Except Blocks</a:t>
              </a:r>
            </a:p>
            <a:p>
              <a:pPr algn="l" marL="868680" indent="-434340" lvl="1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Handle different exceptions differently.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try: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value = int("abc")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ValueError: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print("ValueError occurred")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TypeError: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print("TypeError occurred")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914401"/>
            <a:ext cx="15197138" cy="1094013"/>
            <a:chOff x="0" y="0"/>
            <a:chExt cx="20262850" cy="1458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62850" cy="1458684"/>
            </a:xfrm>
            <a:custGeom>
              <a:avLst/>
              <a:gdLst/>
              <a:ahLst/>
              <a:cxnLst/>
              <a:rect r="r" b="b" t="t" l="l"/>
              <a:pathLst>
                <a:path h="1458684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1458684"/>
                  </a:lnTo>
                  <a:lnTo>
                    <a:pt x="0" y="1458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0262850" cy="15539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31"/>
                </a:lnSpc>
              </a:pPr>
              <a:r>
                <a:rPr lang="en-US" sz="485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Single Except Handling Multiple Exceptions</a:t>
              </a:r>
            </a:p>
            <a:p>
              <a:pPr algn="l">
                <a:lnSpc>
                  <a:spcPts val="5831"/>
                </a:lnSpc>
              </a:pPr>
              <a:r>
                <a:rPr lang="en-US" sz="4859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Use a tuple to catch multiple exceptions with the same handler.</a:t>
              </a:r>
            </a:p>
            <a:p>
              <a:pPr algn="l">
                <a:lnSpc>
                  <a:spcPts val="58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1" y="3069771"/>
            <a:ext cx="15197138" cy="7217228"/>
            <a:chOff x="0" y="0"/>
            <a:chExt cx="20262850" cy="96229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62850" cy="9622970"/>
            </a:xfrm>
            <a:custGeom>
              <a:avLst/>
              <a:gdLst/>
              <a:ahLst/>
              <a:cxnLst/>
              <a:rect r="r" b="b" t="t" l="l"/>
              <a:pathLst>
                <a:path h="9622970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9622970"/>
                  </a:lnTo>
                  <a:lnTo>
                    <a:pt x="0" y="9622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0262850" cy="96705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try: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x = int("abc")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(ValueError, TypeError):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print("Either ValueError or TypeError occurred")</a:t>
              </a:r>
            </a:p>
            <a:p>
              <a:pPr algn="l" marL="451985" indent="-225993" lvl="1">
                <a:lnSpc>
                  <a:spcPts val="2997"/>
                </a:lnSpc>
              </a:pPr>
            </a:p>
            <a:p>
              <a:pPr algn="l" marL="803529" indent="-401765" lvl="1">
                <a:lnSpc>
                  <a:spcPts val="5328"/>
                </a:lnSpc>
                <a:buFont typeface="Arial"/>
                <a:buChar char="•"/>
              </a:pPr>
              <a:r>
                <a:rPr lang="en-US" b="true" sz="444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Generic Exception Handling</a:t>
              </a:r>
            </a:p>
            <a:p>
              <a:pPr algn="l" marL="803529" indent="-401765" lvl="1">
                <a:lnSpc>
                  <a:spcPts val="5328"/>
                </a:lnSpc>
                <a:buFont typeface="Arial"/>
                <a:buChar char="•"/>
              </a:pPr>
              <a:r>
                <a:rPr lang="en-US" sz="444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Catch any exception, but </a:t>
              </a:r>
              <a:r>
                <a:rPr lang="en-US" b="true" sz="444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use with caution</a:t>
              </a:r>
              <a:r>
                <a:rPr lang="en-US" sz="444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as it can hide bugs.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try: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risky_code()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Exception as e:</a:t>
              </a:r>
            </a:p>
            <a:p>
              <a:pPr algn="l" marL="451985" indent="-225993" lvl="1">
                <a:lnSpc>
                  <a:spcPts val="2997"/>
                </a:lnSpc>
                <a:buFont typeface="Arial"/>
                <a:buChar char="•"/>
              </a:pPr>
              <a:r>
                <a:rPr lang="en-US" sz="249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print(f"An error occurred: {e}")</a:t>
              </a:r>
            </a:p>
            <a:p>
              <a:pPr algn="l" marL="451985" indent="-225993" lvl="1">
                <a:lnSpc>
                  <a:spcPts val="2997"/>
                </a:lnSpc>
              </a:pPr>
            </a:p>
            <a:p>
              <a:pPr algn="l" marL="451985" indent="-225993" lvl="1">
                <a:lnSpc>
                  <a:spcPts val="299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914400"/>
            <a:ext cx="15197138" cy="2184400"/>
            <a:chOff x="0" y="0"/>
            <a:chExt cx="20262850" cy="2912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62850" cy="2912534"/>
            </a:xfrm>
            <a:custGeom>
              <a:avLst/>
              <a:gdLst/>
              <a:ahLst/>
              <a:cxnLst/>
              <a:rect r="r" b="b" t="t" l="l"/>
              <a:pathLst>
                <a:path h="2912534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2912534"/>
                  </a:lnTo>
                  <a:lnTo>
                    <a:pt x="0" y="2912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0262850" cy="3007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31"/>
                </a:lnSpc>
              </a:pPr>
              <a:r>
                <a:rPr lang="en-US" sz="4859" b="true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5. Custom Exceptions</a:t>
              </a:r>
            </a:p>
            <a:p>
              <a:pPr algn="l">
                <a:lnSpc>
                  <a:spcPts val="5831"/>
                </a:lnSpc>
              </a:pPr>
              <a:r>
                <a:rPr lang="en-US" sz="4859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Define your own error types for more specific handling.</a:t>
              </a:r>
            </a:p>
            <a:p>
              <a:pPr algn="l">
                <a:lnSpc>
                  <a:spcPts val="58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1" y="2612571"/>
            <a:ext cx="15197138" cy="6972298"/>
            <a:chOff x="0" y="0"/>
            <a:chExt cx="20262850" cy="92963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62850" cy="9296398"/>
            </a:xfrm>
            <a:custGeom>
              <a:avLst/>
              <a:gdLst/>
              <a:ahLst/>
              <a:cxnLst/>
              <a:rect r="r" b="b" t="t" l="l"/>
              <a:pathLst>
                <a:path h="9296398" w="20262850">
                  <a:moveTo>
                    <a:pt x="0" y="0"/>
                  </a:moveTo>
                  <a:lnTo>
                    <a:pt x="20262850" y="0"/>
                  </a:lnTo>
                  <a:lnTo>
                    <a:pt x="20262850" y="9296398"/>
                  </a:lnTo>
                  <a:lnTo>
                    <a:pt x="0" y="9296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0262850" cy="93535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class MyCustomError(Exception):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pass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def do_something():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raise MyCustomError("Something went wrong!")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try: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do_something()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except MyCustomError as e: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print(e)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3238" cy="10284321"/>
            <a:chOff x="0" y="0"/>
            <a:chExt cx="24377650" cy="13712428"/>
          </a:xfrm>
        </p:grpSpPr>
        <p:sp>
          <p:nvSpPr>
            <p:cNvPr name="Freeform 3" id="3" descr="Celestia-R1---OverlayContentHD.png"/>
            <p:cNvSpPr/>
            <p:nvPr/>
          </p:nvSpPr>
          <p:spPr>
            <a:xfrm flipH="false" flipV="false" rot="0">
              <a:off x="0" y="0"/>
              <a:ext cx="24377650" cy="13712444"/>
            </a:xfrm>
            <a:custGeom>
              <a:avLst/>
              <a:gdLst/>
              <a:ahLst/>
              <a:cxnLst/>
              <a:rect r="r" b="b" t="t" l="l"/>
              <a:pathLst>
                <a:path h="13712444" w="24377650">
                  <a:moveTo>
                    <a:pt x="0" y="0"/>
                  </a:moveTo>
                  <a:lnTo>
                    <a:pt x="24377650" y="0"/>
                  </a:lnTo>
                  <a:lnTo>
                    <a:pt x="24377650" y="13712444"/>
                  </a:lnTo>
                  <a:lnTo>
                    <a:pt x="0" y="1371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1" y="1360270"/>
            <a:ext cx="14771352" cy="1292661"/>
            <a:chOff x="0" y="0"/>
            <a:chExt cx="19695136" cy="17235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95136" cy="1723548"/>
            </a:xfrm>
            <a:custGeom>
              <a:avLst/>
              <a:gdLst/>
              <a:ahLst/>
              <a:cxnLst/>
              <a:rect r="r" b="b" t="t" l="l"/>
              <a:pathLst>
                <a:path h="1723548" w="19695136">
                  <a:moveTo>
                    <a:pt x="0" y="0"/>
                  </a:moveTo>
                  <a:lnTo>
                    <a:pt x="19695136" y="0"/>
                  </a:lnTo>
                  <a:lnTo>
                    <a:pt x="19695136" y="1723548"/>
                  </a:lnTo>
                  <a:lnTo>
                    <a:pt x="0" y="1723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9695136" cy="18092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✅ Summary: Error Handling in Python</a:t>
              </a:r>
            </a:p>
            <a:p>
              <a:pPr algn="l">
                <a:lnSpc>
                  <a:spcPts val="57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1" y="2468230"/>
            <a:ext cx="11155938" cy="6963444"/>
            <a:chOff x="0" y="0"/>
            <a:chExt cx="14874584" cy="92845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74584" cy="9284592"/>
            </a:xfrm>
            <a:custGeom>
              <a:avLst/>
              <a:gdLst/>
              <a:ahLst/>
              <a:cxnLst/>
              <a:rect r="r" b="b" t="t" l="l"/>
              <a:pathLst>
                <a:path h="9284592" w="14874584">
                  <a:moveTo>
                    <a:pt x="0" y="0"/>
                  </a:moveTo>
                  <a:lnTo>
                    <a:pt x="14874584" y="0"/>
                  </a:lnTo>
                  <a:lnTo>
                    <a:pt x="14874584" y="9284592"/>
                  </a:lnTo>
                  <a:lnTo>
                    <a:pt x="0" y="9284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4874584" cy="93512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🔹 Key Components:</a:t>
              </a:r>
            </a:p>
            <a:p>
              <a:pPr algn="l" marL="542925" indent="-271462" lvl="1">
                <a:lnSpc>
                  <a:spcPts val="3600"/>
                </a:lnSpc>
                <a:buAutoNum type="arabicPeriod" startAt="1"/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try block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Code that might raise an exception.</a:t>
              </a:r>
            </a:p>
            <a:p>
              <a:pPr algn="l" marL="542925" indent="-271462" lvl="1">
                <a:lnSpc>
                  <a:spcPts val="3600"/>
                </a:lnSpc>
                <a:buAutoNum type="arabicPeriod" startAt="1"/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except block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Code that runs if an exception occurs.</a:t>
              </a:r>
            </a:p>
            <a:p>
              <a:pPr algn="l" marL="542925" indent="-271462" lvl="1">
                <a:lnSpc>
                  <a:spcPts val="3600"/>
                </a:lnSpc>
                <a:buAutoNum type="arabicPeriod" startAt="1"/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else block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i="true">
                  <a:solidFill>
                    <a:srgbClr val="FFFFFF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(optional)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Runs if no exception is raised.</a:t>
              </a:r>
            </a:p>
            <a:p>
              <a:pPr algn="l" marL="542925" indent="-271462" lvl="1">
                <a:lnSpc>
                  <a:spcPts val="3600"/>
                </a:lnSpc>
                <a:buAutoNum type="arabicPeriod" startAt="1"/>
              </a:pPr>
              <a:r>
                <a:rPr lang="en-US" b="true" sz="3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finally block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000" i="true">
                  <a:solidFill>
                    <a:srgbClr val="FFFFFF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(optional)</a:t>
              </a:r>
              <a:r>
                <a:rPr lang="en-US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Always runs, used for cleanup actions.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🔹 Why Use Error Handling?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Prevents program crashes.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Makes your code more robust and user-friendly.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Helps in debugging and logging.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Ensures proper cleanup (like closing files or database connections).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  <a:p>
              <a:pPr algn="l" marL="542925" indent="-271462" lvl="1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DAGvEYB40yI</dc:identifier>
  <dcterms:modified xsi:type="dcterms:W3CDTF">2011-08-01T06:04:30Z</dcterms:modified>
  <cp:revision>1</cp:revision>
  <dc:title>M.VINAY KUMAR PPT.1.pptx</dc:title>
</cp:coreProperties>
</file>